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0" r:id="rId3"/>
    <p:sldId id="264" r:id="rId4"/>
    <p:sldId id="271" r:id="rId5"/>
    <p:sldId id="257" r:id="rId6"/>
    <p:sldId id="265" r:id="rId7"/>
    <p:sldId id="272" r:id="rId8"/>
    <p:sldId id="266" r:id="rId9"/>
    <p:sldId id="273" r:id="rId10"/>
    <p:sldId id="267" r:id="rId11"/>
    <p:sldId id="274" r:id="rId12"/>
    <p:sldId id="268" r:id="rId13"/>
    <p:sldId id="275" r:id="rId14"/>
    <p:sldId id="269" r:id="rId15"/>
    <p:sldId id="276" r:id="rId16"/>
    <p:sldId id="259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FC8BB1-F868-2B4F-885E-9373B5321D81}" v="7" dt="2019-06-12T15:51:26.667"/>
    <p1510:client id="{E426EF7C-3AF1-CF49-8A49-AD273AD7A341}" v="6" dt="2019-06-12T04:06:53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4"/>
  </p:normalViewPr>
  <p:slideViewPr>
    <p:cSldViewPr snapToGrid="0">
      <p:cViewPr>
        <p:scale>
          <a:sx n="76" d="100"/>
          <a:sy n="76" d="100"/>
        </p:scale>
        <p:origin x="-50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notesViewPr>
    <p:cSldViewPr snapToGrid="0">
      <p:cViewPr>
        <p:scale>
          <a:sx n="100" d="100"/>
          <a:sy n="100" d="100"/>
        </p:scale>
        <p:origin x="-1890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 McNemar" userId="14186416-90b9-415f-a8b8-7da2e6e6fcc2" providerId="ADAL" clId="{83FC8BB1-F868-2B4F-885E-9373B5321D81}"/>
    <pc:docChg chg="custSel delSld modSld">
      <pc:chgData name="Joseph McNemar" userId="14186416-90b9-415f-a8b8-7da2e6e6fcc2" providerId="ADAL" clId="{83FC8BB1-F868-2B4F-885E-9373B5321D81}" dt="2019-06-12T15:54:19.917" v="205" actId="20577"/>
      <pc:docMkLst>
        <pc:docMk/>
      </pc:docMkLst>
      <pc:sldChg chg="modNotesTx">
        <pc:chgData name="Joseph McNemar" userId="14186416-90b9-415f-a8b8-7da2e6e6fcc2" providerId="ADAL" clId="{83FC8BB1-F868-2B4F-885E-9373B5321D81}" dt="2019-06-12T15:51:44.237" v="85" actId="20577"/>
        <pc:sldMkLst>
          <pc:docMk/>
          <pc:sldMk cId="2488384425" sldId="257"/>
        </pc:sldMkLst>
      </pc:sldChg>
      <pc:sldChg chg="del">
        <pc:chgData name="Joseph McNemar" userId="14186416-90b9-415f-a8b8-7da2e6e6fcc2" providerId="ADAL" clId="{83FC8BB1-F868-2B4F-885E-9373B5321D81}" dt="2019-06-12T15:45:51.447" v="58" actId="2696"/>
        <pc:sldMkLst>
          <pc:docMk/>
          <pc:sldMk cId="3353190689" sldId="258"/>
        </pc:sldMkLst>
      </pc:sldChg>
      <pc:sldChg chg="addSp modSp">
        <pc:chgData name="Joseph McNemar" userId="14186416-90b9-415f-a8b8-7da2e6e6fcc2" providerId="ADAL" clId="{83FC8BB1-F868-2B4F-885E-9373B5321D81}" dt="2019-06-12T15:45:27.747" v="57" actId="1076"/>
        <pc:sldMkLst>
          <pc:docMk/>
          <pc:sldMk cId="726765359" sldId="259"/>
        </pc:sldMkLst>
        <pc:spChg chg="mod">
          <ac:chgData name="Joseph McNemar" userId="14186416-90b9-415f-a8b8-7da2e6e6fcc2" providerId="ADAL" clId="{83FC8BB1-F868-2B4F-885E-9373B5321D81}" dt="2019-06-12T15:45:11.186" v="55" actId="14100"/>
          <ac:spMkLst>
            <pc:docMk/>
            <pc:sldMk cId="726765359" sldId="259"/>
            <ac:spMk id="2" creationId="{52D43D0D-85B1-4DB4-8E14-0954B855EA22}"/>
          </ac:spMkLst>
        </pc:spChg>
        <pc:spChg chg="mod">
          <ac:chgData name="Joseph McNemar" userId="14186416-90b9-415f-a8b8-7da2e6e6fcc2" providerId="ADAL" clId="{83FC8BB1-F868-2B4F-885E-9373B5321D81}" dt="2019-06-12T15:45:15.800" v="56" actId="1076"/>
          <ac:spMkLst>
            <pc:docMk/>
            <pc:sldMk cId="726765359" sldId="259"/>
            <ac:spMk id="3" creationId="{1AA19803-D036-405A-9945-5068F4EF7DC6}"/>
          </ac:spMkLst>
        </pc:spChg>
        <pc:spChg chg="add mod">
          <ac:chgData name="Joseph McNemar" userId="14186416-90b9-415f-a8b8-7da2e6e6fcc2" providerId="ADAL" clId="{83FC8BB1-F868-2B4F-885E-9373B5321D81}" dt="2019-06-12T15:45:27.747" v="57" actId="1076"/>
          <ac:spMkLst>
            <pc:docMk/>
            <pc:sldMk cId="726765359" sldId="259"/>
            <ac:spMk id="4" creationId="{2B049E6B-7EBE-0D47-AB20-BDFA6263D088}"/>
          </ac:spMkLst>
        </pc:spChg>
        <pc:picChg chg="add mod">
          <ac:chgData name="Joseph McNemar" userId="14186416-90b9-415f-a8b8-7da2e6e6fcc2" providerId="ADAL" clId="{83FC8BB1-F868-2B4F-885E-9373B5321D81}" dt="2019-06-12T15:37:27.794" v="10" actId="14100"/>
          <ac:picMkLst>
            <pc:docMk/>
            <pc:sldMk cId="726765359" sldId="259"/>
            <ac:picMk id="6" creationId="{F09CF1AC-3943-0044-9AFD-1928CF96FD55}"/>
          </ac:picMkLst>
        </pc:picChg>
      </pc:sldChg>
      <pc:sldChg chg="del">
        <pc:chgData name="Joseph McNemar" userId="14186416-90b9-415f-a8b8-7da2e6e6fcc2" providerId="ADAL" clId="{83FC8BB1-F868-2B4F-885E-9373B5321D81}" dt="2019-06-12T15:45:54.540" v="59" actId="2696"/>
        <pc:sldMkLst>
          <pc:docMk/>
          <pc:sldMk cId="3465141735" sldId="260"/>
        </pc:sldMkLst>
      </pc:sldChg>
      <pc:sldChg chg="del">
        <pc:chgData name="Joseph McNemar" userId="14186416-90b9-415f-a8b8-7da2e6e6fcc2" providerId="ADAL" clId="{83FC8BB1-F868-2B4F-885E-9373B5321D81}" dt="2019-06-12T15:45:57.271" v="60" actId="2696"/>
        <pc:sldMkLst>
          <pc:docMk/>
          <pc:sldMk cId="3585433656" sldId="261"/>
        </pc:sldMkLst>
      </pc:sldChg>
      <pc:sldChg chg="del">
        <pc:chgData name="Joseph McNemar" userId="14186416-90b9-415f-a8b8-7da2e6e6fcc2" providerId="ADAL" clId="{83FC8BB1-F868-2B4F-885E-9373B5321D81}" dt="2019-06-12T15:46:01.282" v="61" actId="2696"/>
        <pc:sldMkLst>
          <pc:docMk/>
          <pc:sldMk cId="633689779" sldId="262"/>
        </pc:sldMkLst>
      </pc:sldChg>
      <pc:sldChg chg="del">
        <pc:chgData name="Joseph McNemar" userId="14186416-90b9-415f-a8b8-7da2e6e6fcc2" providerId="ADAL" clId="{83FC8BB1-F868-2B4F-885E-9373B5321D81}" dt="2019-06-12T15:46:05.614" v="62" actId="2696"/>
        <pc:sldMkLst>
          <pc:docMk/>
          <pc:sldMk cId="1199587126" sldId="263"/>
        </pc:sldMkLst>
      </pc:sldChg>
      <pc:sldChg chg="modSp">
        <pc:chgData name="Joseph McNemar" userId="14186416-90b9-415f-a8b8-7da2e6e6fcc2" providerId="ADAL" clId="{83FC8BB1-F868-2B4F-885E-9373B5321D81}" dt="2019-06-12T15:41:51.890" v="29" actId="14100"/>
        <pc:sldMkLst>
          <pc:docMk/>
          <pc:sldMk cId="2363086657" sldId="264"/>
        </pc:sldMkLst>
        <pc:spChg chg="mod">
          <ac:chgData name="Joseph McNemar" userId="14186416-90b9-415f-a8b8-7da2e6e6fcc2" providerId="ADAL" clId="{83FC8BB1-F868-2B4F-885E-9373B5321D81}" dt="2019-06-12T15:41:51.890" v="29" actId="14100"/>
          <ac:spMkLst>
            <pc:docMk/>
            <pc:sldMk cId="2363086657" sldId="264"/>
            <ac:spMk id="2" creationId="{6347EF52-37BB-444C-B12B-F538784969B8}"/>
          </ac:spMkLst>
        </pc:spChg>
        <pc:picChg chg="mod">
          <ac:chgData name="Joseph McNemar" userId="14186416-90b9-415f-a8b8-7da2e6e6fcc2" providerId="ADAL" clId="{83FC8BB1-F868-2B4F-885E-9373B5321D81}" dt="2019-06-12T15:41:31.674" v="26" actId="1076"/>
          <ac:picMkLst>
            <pc:docMk/>
            <pc:sldMk cId="2363086657" sldId="264"/>
            <ac:picMk id="9" creationId="{8E132D13-8592-5F40-838D-277572E2927B}"/>
          </ac:picMkLst>
        </pc:picChg>
      </pc:sldChg>
      <pc:sldChg chg="modSp modNotesTx">
        <pc:chgData name="Joseph McNemar" userId="14186416-90b9-415f-a8b8-7da2e6e6fcc2" providerId="ADAL" clId="{83FC8BB1-F868-2B4F-885E-9373B5321D81}" dt="2019-06-12T15:52:24.479" v="127" actId="20577"/>
        <pc:sldMkLst>
          <pc:docMk/>
          <pc:sldMk cId="3129329" sldId="265"/>
        </pc:sldMkLst>
        <pc:spChg chg="mod">
          <ac:chgData name="Joseph McNemar" userId="14186416-90b9-415f-a8b8-7da2e6e6fcc2" providerId="ADAL" clId="{83FC8BB1-F868-2B4F-885E-9373B5321D81}" dt="2019-06-12T15:42:10.914" v="33" actId="27636"/>
          <ac:spMkLst>
            <pc:docMk/>
            <pc:sldMk cId="3129329" sldId="265"/>
            <ac:spMk id="2" creationId="{6347EF52-37BB-444C-B12B-F538784969B8}"/>
          </ac:spMkLst>
        </pc:spChg>
        <pc:picChg chg="mod">
          <ac:chgData name="Joseph McNemar" userId="14186416-90b9-415f-a8b8-7da2e6e6fcc2" providerId="ADAL" clId="{83FC8BB1-F868-2B4F-885E-9373B5321D81}" dt="2019-06-12T15:42:48.018" v="41" actId="14100"/>
          <ac:picMkLst>
            <pc:docMk/>
            <pc:sldMk cId="3129329" sldId="265"/>
            <ac:picMk id="11" creationId="{E1A8D291-DB3B-6D4F-BCD9-3BF51F0E4501}"/>
          </ac:picMkLst>
        </pc:picChg>
      </pc:sldChg>
      <pc:sldChg chg="modSp modNotesTx">
        <pc:chgData name="Joseph McNemar" userId="14186416-90b9-415f-a8b8-7da2e6e6fcc2" providerId="ADAL" clId="{83FC8BB1-F868-2B4F-885E-9373B5321D81}" dt="2019-06-12T15:52:36.101" v="132" actId="20577"/>
        <pc:sldMkLst>
          <pc:docMk/>
          <pc:sldMk cId="2145363511" sldId="266"/>
        </pc:sldMkLst>
        <pc:spChg chg="mod">
          <ac:chgData name="Joseph McNemar" userId="14186416-90b9-415f-a8b8-7da2e6e6fcc2" providerId="ADAL" clId="{83FC8BB1-F868-2B4F-885E-9373B5321D81}" dt="2019-06-12T15:42:24.244" v="37" actId="27636"/>
          <ac:spMkLst>
            <pc:docMk/>
            <pc:sldMk cId="2145363511" sldId="266"/>
            <ac:spMk id="2" creationId="{6347EF52-37BB-444C-B12B-F538784969B8}"/>
          </ac:spMkLst>
        </pc:spChg>
        <pc:picChg chg="mod">
          <ac:chgData name="Joseph McNemar" userId="14186416-90b9-415f-a8b8-7da2e6e6fcc2" providerId="ADAL" clId="{83FC8BB1-F868-2B4F-885E-9373B5321D81}" dt="2019-06-12T15:42:33.642" v="39" actId="14100"/>
          <ac:picMkLst>
            <pc:docMk/>
            <pc:sldMk cId="2145363511" sldId="266"/>
            <ac:picMk id="7" creationId="{7EEB9D39-BD39-8B47-ABC4-D12BB1546CFB}"/>
          </ac:picMkLst>
        </pc:picChg>
      </pc:sldChg>
      <pc:sldChg chg="addSp delSp modSp modNotesTx">
        <pc:chgData name="Joseph McNemar" userId="14186416-90b9-415f-a8b8-7da2e6e6fcc2" providerId="ADAL" clId="{83FC8BB1-F868-2B4F-885E-9373B5321D81}" dt="2019-06-12T15:54:19.917" v="205" actId="20577"/>
        <pc:sldMkLst>
          <pc:docMk/>
          <pc:sldMk cId="2950165233" sldId="267"/>
        </pc:sldMkLst>
        <pc:spChg chg="mod">
          <ac:chgData name="Joseph McNemar" userId="14186416-90b9-415f-a8b8-7da2e6e6fcc2" providerId="ADAL" clId="{83FC8BB1-F868-2B4F-885E-9373B5321D81}" dt="2019-06-12T15:41:03.909" v="25" actId="14100"/>
          <ac:spMkLst>
            <pc:docMk/>
            <pc:sldMk cId="2950165233" sldId="267"/>
            <ac:spMk id="2" creationId="{6347EF52-37BB-444C-B12B-F538784969B8}"/>
          </ac:spMkLst>
        </pc:spChg>
        <pc:spChg chg="mod">
          <ac:chgData name="Joseph McNemar" userId="14186416-90b9-415f-a8b8-7da2e6e6fcc2" providerId="ADAL" clId="{83FC8BB1-F868-2B4F-885E-9373B5321D81}" dt="2019-06-12T15:40:10.049" v="14" actId="14100"/>
          <ac:spMkLst>
            <pc:docMk/>
            <pc:sldMk cId="2950165233" sldId="267"/>
            <ac:spMk id="5" creationId="{1831C64A-88D1-6E47-8034-CB485ADF9B13}"/>
          </ac:spMkLst>
        </pc:spChg>
        <pc:picChg chg="add mod">
          <ac:chgData name="Joseph McNemar" userId="14186416-90b9-415f-a8b8-7da2e6e6fcc2" providerId="ADAL" clId="{83FC8BB1-F868-2B4F-885E-9373B5321D81}" dt="2019-06-12T15:40:48.743" v="23" actId="1076"/>
          <ac:picMkLst>
            <pc:docMk/>
            <pc:sldMk cId="2950165233" sldId="267"/>
            <ac:picMk id="6" creationId="{73B169D7-FED3-6F40-9D40-F9DFCB7A13EA}"/>
          </ac:picMkLst>
        </pc:picChg>
        <pc:picChg chg="del mod">
          <ac:chgData name="Joseph McNemar" userId="14186416-90b9-415f-a8b8-7da2e6e6fcc2" providerId="ADAL" clId="{83FC8BB1-F868-2B4F-885E-9373B5321D81}" dt="2019-06-12T15:40:23.898" v="18" actId="478"/>
          <ac:picMkLst>
            <pc:docMk/>
            <pc:sldMk cId="2950165233" sldId="267"/>
            <ac:picMk id="7" creationId="{916F0ACC-E5BE-624A-9D4A-9FA46B13A6D7}"/>
          </ac:picMkLst>
        </pc:picChg>
      </pc:sldChg>
      <pc:sldChg chg="modSp modNotesTx">
        <pc:chgData name="Joseph McNemar" userId="14186416-90b9-415f-a8b8-7da2e6e6fcc2" providerId="ADAL" clId="{83FC8BB1-F868-2B4F-885E-9373B5321D81}" dt="2019-06-12T15:53:32.407" v="141" actId="20577"/>
        <pc:sldMkLst>
          <pc:docMk/>
          <pc:sldMk cId="2226110130" sldId="268"/>
        </pc:sldMkLst>
        <pc:spChg chg="mod">
          <ac:chgData name="Joseph McNemar" userId="14186416-90b9-415f-a8b8-7da2e6e6fcc2" providerId="ADAL" clId="{83FC8BB1-F868-2B4F-885E-9373B5321D81}" dt="2019-06-12T15:43:49.039" v="46" actId="14100"/>
          <ac:spMkLst>
            <pc:docMk/>
            <pc:sldMk cId="2226110130" sldId="268"/>
            <ac:spMk id="2" creationId="{6347EF52-37BB-444C-B12B-F538784969B8}"/>
          </ac:spMkLst>
        </pc:spChg>
        <pc:picChg chg="mod">
          <ac:chgData name="Joseph McNemar" userId="14186416-90b9-415f-a8b8-7da2e6e6fcc2" providerId="ADAL" clId="{83FC8BB1-F868-2B4F-885E-9373B5321D81}" dt="2019-06-12T15:44:16.410" v="47" actId="1076"/>
          <ac:picMkLst>
            <pc:docMk/>
            <pc:sldMk cId="2226110130" sldId="268"/>
            <ac:picMk id="7" creationId="{852CC224-A75F-E245-874E-FB917DC733AD}"/>
          </ac:picMkLst>
        </pc:picChg>
      </pc:sldChg>
      <pc:sldChg chg="modSp modNotesTx">
        <pc:chgData name="Joseph McNemar" userId="14186416-90b9-415f-a8b8-7da2e6e6fcc2" providerId="ADAL" clId="{83FC8BB1-F868-2B4F-885E-9373B5321D81}" dt="2019-06-12T15:53:39.118" v="144" actId="20577"/>
        <pc:sldMkLst>
          <pc:docMk/>
          <pc:sldMk cId="3883744196" sldId="269"/>
        </pc:sldMkLst>
        <pc:spChg chg="mod">
          <ac:chgData name="Joseph McNemar" userId="14186416-90b9-415f-a8b8-7da2e6e6fcc2" providerId="ADAL" clId="{83FC8BB1-F868-2B4F-885E-9373B5321D81}" dt="2019-06-12T15:44:35.733" v="51" actId="27636"/>
          <ac:spMkLst>
            <pc:docMk/>
            <pc:sldMk cId="3883744196" sldId="269"/>
            <ac:spMk id="2" creationId="{6347EF52-37BB-444C-B12B-F538784969B8}"/>
          </ac:spMkLst>
        </pc:spChg>
        <pc:spChg chg="mod">
          <ac:chgData name="Joseph McNemar" userId="14186416-90b9-415f-a8b8-7da2e6e6fcc2" providerId="ADAL" clId="{83FC8BB1-F868-2B4F-885E-9373B5321D81}" dt="2019-06-12T15:44:50.532" v="52" actId="1076"/>
          <ac:spMkLst>
            <pc:docMk/>
            <pc:sldMk cId="3883744196" sldId="269"/>
            <ac:spMk id="5" creationId="{7061EB44-2C1A-9149-AAC1-AD25C539D120}"/>
          </ac:spMkLst>
        </pc:spChg>
      </pc:sldChg>
    </pc:docChg>
  </pc:docChgLst>
  <pc:docChgLst>
    <pc:chgData name="Joseph McNemar" userId="14186416-90b9-415f-a8b8-7da2e6e6fcc2" providerId="ADAL" clId="{E426EF7C-3AF1-CF49-8A49-AD273AD7A341}"/>
    <pc:docChg chg="custSel modSld">
      <pc:chgData name="Joseph McNemar" userId="14186416-90b9-415f-a8b8-7da2e6e6fcc2" providerId="ADAL" clId="{E426EF7C-3AF1-CF49-8A49-AD273AD7A341}" dt="2019-06-12T04:07:19.412" v="21" actId="1076"/>
      <pc:docMkLst>
        <pc:docMk/>
      </pc:docMkLst>
      <pc:sldChg chg="addSp delSp modSp">
        <pc:chgData name="Joseph McNemar" userId="14186416-90b9-415f-a8b8-7da2e6e6fcc2" providerId="ADAL" clId="{E426EF7C-3AF1-CF49-8A49-AD273AD7A341}" dt="2019-06-12T04:07:19.412" v="21" actId="1076"/>
        <pc:sldMkLst>
          <pc:docMk/>
          <pc:sldMk cId="2226110130" sldId="268"/>
        </pc:sldMkLst>
        <pc:spChg chg="del">
          <ac:chgData name="Joseph McNemar" userId="14186416-90b9-415f-a8b8-7da2e6e6fcc2" providerId="ADAL" clId="{E426EF7C-3AF1-CF49-8A49-AD273AD7A341}" dt="2019-06-12T04:06:44.617" v="13" actId="478"/>
          <ac:spMkLst>
            <pc:docMk/>
            <pc:sldMk cId="2226110130" sldId="268"/>
            <ac:spMk id="3" creationId="{56D58E2C-A38A-46F5-ACCF-BD646C18EA69}"/>
          </ac:spMkLst>
        </pc:spChg>
        <pc:spChg chg="add mod">
          <ac:chgData name="Joseph McNemar" userId="14186416-90b9-415f-a8b8-7da2e6e6fcc2" providerId="ADAL" clId="{E426EF7C-3AF1-CF49-8A49-AD273AD7A341}" dt="2019-06-12T04:06:39.771" v="12" actId="14100"/>
          <ac:spMkLst>
            <pc:docMk/>
            <pc:sldMk cId="2226110130" sldId="268"/>
            <ac:spMk id="5" creationId="{643413F7-8385-124B-A4A9-E0E6EE8CEF11}"/>
          </ac:spMkLst>
        </pc:spChg>
        <pc:picChg chg="add mod">
          <ac:chgData name="Joseph McNemar" userId="14186416-90b9-415f-a8b8-7da2e6e6fcc2" providerId="ADAL" clId="{E426EF7C-3AF1-CF49-8A49-AD273AD7A341}" dt="2019-06-12T04:07:19.412" v="21" actId="1076"/>
          <ac:picMkLst>
            <pc:docMk/>
            <pc:sldMk cId="2226110130" sldId="268"/>
            <ac:picMk id="7" creationId="{852CC224-A75F-E245-874E-FB917DC733AD}"/>
          </ac:picMkLst>
        </pc:picChg>
      </pc:sldChg>
      <pc:sldChg chg="addSp delSp modSp">
        <pc:chgData name="Joseph McNemar" userId="14186416-90b9-415f-a8b8-7da2e6e6fcc2" providerId="ADAL" clId="{E426EF7C-3AF1-CF49-8A49-AD273AD7A341}" dt="2019-06-12T04:04:41.680" v="9" actId="1076"/>
        <pc:sldMkLst>
          <pc:docMk/>
          <pc:sldMk cId="3883744196" sldId="269"/>
        </pc:sldMkLst>
        <pc:spChg chg="del">
          <ac:chgData name="Joseph McNemar" userId="14186416-90b9-415f-a8b8-7da2e6e6fcc2" providerId="ADAL" clId="{E426EF7C-3AF1-CF49-8A49-AD273AD7A341}" dt="2019-06-12T04:04:01.885" v="0" actId="478"/>
          <ac:spMkLst>
            <pc:docMk/>
            <pc:sldMk cId="3883744196" sldId="269"/>
            <ac:spMk id="3" creationId="{56D58E2C-A38A-46F5-ACCF-BD646C18EA69}"/>
          </ac:spMkLst>
        </pc:spChg>
        <pc:spChg chg="add mod">
          <ac:chgData name="Joseph McNemar" userId="14186416-90b9-415f-a8b8-7da2e6e6fcc2" providerId="ADAL" clId="{E426EF7C-3AF1-CF49-8A49-AD273AD7A341}" dt="2019-06-12T04:04:11.569" v="2"/>
          <ac:spMkLst>
            <pc:docMk/>
            <pc:sldMk cId="3883744196" sldId="269"/>
            <ac:spMk id="5" creationId="{7061EB44-2C1A-9149-AAC1-AD25C539D120}"/>
          </ac:spMkLst>
        </pc:spChg>
        <pc:picChg chg="add mod">
          <ac:chgData name="Joseph McNemar" userId="14186416-90b9-415f-a8b8-7da2e6e6fcc2" providerId="ADAL" clId="{E426EF7C-3AF1-CF49-8A49-AD273AD7A341}" dt="2019-06-12T04:04:41.680" v="9" actId="1076"/>
          <ac:picMkLst>
            <pc:docMk/>
            <pc:sldMk cId="3883744196" sldId="269"/>
            <ac:picMk id="7" creationId="{1F024FC5-0EEC-134C-929C-BEF7866264F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0EF58EA7-521D-364F-941E-167AF0A325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805A9D8-260A-6B45-B3D1-37EF56FEC3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697B2-CBC5-ED4B-92C2-EC1C970B9EE9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A1BE732-72CA-2A44-93B8-31B0E40399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B4DF0C8-D3C1-3643-A970-62AC724470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A4983-20A4-B349-91E5-42A0C96AB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07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99175-01BA-D746-A4A7-2F8CD898A174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60D3F-1ACF-B14E-97B9-ABF4F83D7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8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17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Joe—handout on Leadership Styles—disempowering words</a:t>
            </a:r>
            <a:r>
              <a:rPr lang="en-US"/>
              <a:t>/actions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84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41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Becky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0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Joe’s vignette on </a:t>
            </a:r>
            <a:r>
              <a:rPr lang="en-US" sz="1400" dirty="0" err="1" smtClean="0"/>
              <a:t>accoutability</a:t>
            </a:r>
            <a:endParaRPr lang="en-US" sz="1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81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62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1400" dirty="0" smtClean="0"/>
              <a:t>Becky</a:t>
            </a:r>
            <a:r>
              <a:rPr lang="en-US" sz="1400" dirty="0"/>
              <a:t>: Katie was a guest at Kairos Outside. She faithfully attended reunions and served on several teams over the years, often speaking of her </a:t>
            </a:r>
            <a:r>
              <a:rPr lang="en-US" sz="1400" dirty="0" smtClean="0"/>
              <a:t>son. </a:t>
            </a:r>
            <a:r>
              <a:rPr lang="en-US" sz="1400" dirty="0"/>
              <a:t>When DNA testing confirmed her son’s innocence after 20 years </a:t>
            </a:r>
            <a:r>
              <a:rPr lang="en-US" sz="1400" dirty="0" smtClean="0"/>
              <a:t>of incarceration, </a:t>
            </a:r>
            <a:r>
              <a:rPr lang="en-US" sz="1400" dirty="0"/>
              <a:t>her entire family joined her at the next reunion. Martin has attended reunions since then. Kairos Outside has become his community, too</a:t>
            </a:r>
            <a:r>
              <a:rPr lang="en-US" sz="1400" dirty="0" smtClean="0"/>
              <a:t>! We build relationships that cross the Kairos programs. We are better together.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62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From the parking lot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83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Becky closes with prayer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43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11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Core Value #2--Becky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37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55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2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Joe—Does anyone know how to tie a tie?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81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22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Becky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71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60D3F-1ACF-B14E-97B9-ABF4F83D7C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sloppyperfectionist?utm_source=unsplash&amp;utm_medium=referral&amp;utm_content=creditCopyTex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jpeg"/><Relationship Id="rId4" Type="http://schemas.openxmlformats.org/officeDocument/2006/relationships/hyperlink" Target="https://unsplash.com/search/photos/relationship-problems?utm_source=unsplash&amp;utm_medium=referral&amp;utm_content=creditCopyText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kellysikkema?utm_source=unsplash&amp;utm_medium=referral&amp;utm_content=creditCopyTex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peg"/><Relationship Id="rId4" Type="http://schemas.openxmlformats.org/officeDocument/2006/relationships/hyperlink" Target="https://unsplash.com/search/photos/calculator?utm_source=unsplash&amp;utm_medium=referral&amp;utm_content=creditCopyTex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jsharp9066?utm_source=unsplash&amp;utm_medium=referral&amp;utm_content=creditCopyTex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jpeg"/><Relationship Id="rId4" Type="http://schemas.openxmlformats.org/officeDocument/2006/relationships/hyperlink" Target="https://unsplash.com/search/photos/christian-group?utm_source=unsplash&amp;utm_medium=referral&amp;utm_content=creditCopyTex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john_matychuk?utm_source=unsplash&amp;utm_medium=referral&amp;utm_content=creditCopyTex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hyperlink" Target="https://unsplash.com/search/photos/parking-lot?utm_source=unsplash&amp;utm_medium=referral&amp;utm_content=creditCopyText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karinacarvalho?utm_source=unsplash&amp;utm_medium=referral&amp;utm_content=creditCopyTex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jpeg"/><Relationship Id="rId4" Type="http://schemas.openxmlformats.org/officeDocument/2006/relationships/hyperlink" Target="https://unsplash.com/search/photos/human?utm_source=unsplash&amp;utm_medium=referral&amp;utm_content=creditCopyTex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martinsanchez?utm_source=unsplash&amp;utm_medium=referral&amp;utm_content=creditCopyTex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jpeg"/><Relationship Id="rId4" Type="http://schemas.openxmlformats.org/officeDocument/2006/relationships/hyperlink" Target="https://unsplash.com/search/photos/river?utm_source=unsplash&amp;utm_medium=referral&amp;utm_content=creditCopyTex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unsplash.com/search/photos/immerse?utm_source=unsplash&amp;utm_medium=referral&amp;utm_content=creditCopyText" TargetMode="External"/><Relationship Id="rId4" Type="http://schemas.openxmlformats.org/officeDocument/2006/relationships/hyperlink" Target="https://unsplash.com/@stephanvancephoto?utm_source=unsplash&amp;utm_medium=referral&amp;utm_content=creditCopyTex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Empowering</a:t>
            </a:r>
            <a:br>
              <a:rPr lang="en-US" dirty="0"/>
            </a:br>
            <a:r>
              <a:rPr lang="en-US" dirty="0"/>
              <a:t>Others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2109830"/>
          </a:xfrm>
        </p:spPr>
        <p:txBody>
          <a:bodyPr/>
          <a:lstStyle/>
          <a:p>
            <a:r>
              <a:rPr lang="en-US" dirty="0" smtClean="0"/>
              <a:t>with</a:t>
            </a:r>
          </a:p>
          <a:p>
            <a:r>
              <a:rPr lang="en-US" dirty="0" smtClean="0"/>
              <a:t>Becky </a:t>
            </a:r>
            <a:r>
              <a:rPr lang="en-US" dirty="0"/>
              <a:t>McCrary, CSP</a:t>
            </a:r>
          </a:p>
          <a:p>
            <a:r>
              <a:rPr lang="en-US" dirty="0" smtClean="0"/>
              <a:t>and</a:t>
            </a:r>
            <a:endParaRPr lang="en-US" dirty="0"/>
          </a:p>
          <a:p>
            <a:r>
              <a:rPr lang="en-US" dirty="0"/>
              <a:t>Joe </a:t>
            </a:r>
            <a:r>
              <a:rPr lang="en-US" dirty="0" err="1"/>
              <a:t>McNemar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7EF52-37BB-444C-B12B-F5387849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83" y="457200"/>
            <a:ext cx="6197053" cy="964096"/>
          </a:xfrm>
        </p:spPr>
        <p:txBody>
          <a:bodyPr>
            <a:normAutofit/>
          </a:bodyPr>
          <a:lstStyle/>
          <a:p>
            <a:r>
              <a:rPr lang="en-US" sz="4400" dirty="0" smtClean="0"/>
              <a:t>  with </a:t>
            </a:r>
            <a:r>
              <a:rPr lang="en-US" sz="4400" dirty="0"/>
              <a:t>Relationships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16E768-2313-4185-93CC-644EE408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578017" cy="3811588"/>
          </a:xfrm>
        </p:spPr>
        <p:txBody>
          <a:bodyPr>
            <a:normAutofit/>
          </a:bodyPr>
          <a:lstStyle/>
          <a:p>
            <a:pPr marL="342900" marR="0" lvl="0" indent="-342900"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Kairos structures</a:t>
            </a:r>
          </a:p>
          <a:p>
            <a:pPr marL="342900" marR="0" lvl="0" indent="-342900"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Those </a:t>
            </a: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with whom we </a:t>
            </a: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are in </a:t>
            </a: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ministry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Stakeholders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831C64A-88D1-6E47-8034-CB485ADF9B13}"/>
              </a:ext>
            </a:extLst>
          </p:cNvPr>
          <p:cNvSpPr txBox="1"/>
          <p:nvPr/>
        </p:nvSpPr>
        <p:spPr>
          <a:xfrm>
            <a:off x="7543800" y="6077243"/>
            <a:ext cx="4132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3"/>
              </a:rPr>
              <a:t>Hans-Peter Gauster</a:t>
            </a:r>
            <a:r>
              <a:rPr lang="en-US" dirty="0"/>
              <a:t> on </a:t>
            </a:r>
            <a:r>
              <a:rPr lang="en-US" dirty="0"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6" name="Picture 5" descr="A picture containing object, jigsaw puzzle, large&#10;&#10;Description automatically generated">
            <a:extLst>
              <a:ext uri="{FF2B5EF4-FFF2-40B4-BE49-F238E27FC236}">
                <a16:creationId xmlns="" xmlns:a16="http://schemas.microsoft.com/office/drawing/2014/main" id="{73B169D7-FED3-6F40-9D40-F9DFCB7A13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947" y="1626632"/>
            <a:ext cx="6197053" cy="413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6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7EF52-37BB-444C-B12B-F5387849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83" y="457200"/>
            <a:ext cx="5820947" cy="844826"/>
          </a:xfrm>
        </p:spPr>
        <p:txBody>
          <a:bodyPr>
            <a:normAutofit/>
          </a:bodyPr>
          <a:lstStyle/>
          <a:p>
            <a:r>
              <a:rPr lang="en-US" sz="4400" dirty="0" smtClean="0"/>
              <a:t>  with </a:t>
            </a:r>
            <a:r>
              <a:rPr lang="en-US" sz="4400" dirty="0"/>
              <a:t>Accountability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16E768-2313-4185-93CC-644EE408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Take </a:t>
            </a: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responsibility</a:t>
            </a:r>
            <a:endParaRPr lang="en-US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Set </a:t>
            </a: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expectations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Evaluate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43413F7-8385-124B-A4A9-E0E6EE8CEF11}"/>
              </a:ext>
            </a:extLst>
          </p:cNvPr>
          <p:cNvSpPr txBox="1"/>
          <p:nvPr/>
        </p:nvSpPr>
        <p:spPr>
          <a:xfrm>
            <a:off x="7895063" y="6222380"/>
            <a:ext cx="363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3"/>
              </a:rPr>
              <a:t>Kelly Sikkema</a:t>
            </a:r>
            <a:r>
              <a:rPr lang="en-US" dirty="0"/>
              <a:t> on </a:t>
            </a:r>
            <a:r>
              <a:rPr lang="en-US" dirty="0"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7" name="Picture 6" descr="A hand holding a cell phone&#10;&#10;Description automatically generated">
            <a:extLst>
              <a:ext uri="{FF2B5EF4-FFF2-40B4-BE49-F238E27FC236}">
                <a16:creationId xmlns="" xmlns:a16="http://schemas.microsoft.com/office/drawing/2014/main" id="{852CC224-A75F-E245-874E-FB917DC733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503" y="1953362"/>
            <a:ext cx="6029497" cy="401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7EF52-37BB-444C-B12B-F5387849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83" y="457200"/>
            <a:ext cx="7156034" cy="1073426"/>
          </a:xfrm>
        </p:spPr>
        <p:txBody>
          <a:bodyPr>
            <a:normAutofit/>
          </a:bodyPr>
          <a:lstStyle/>
          <a:p>
            <a:r>
              <a:rPr lang="en-US" sz="4400" dirty="0" smtClean="0"/>
              <a:t>  with </a:t>
            </a:r>
            <a:r>
              <a:rPr lang="en-US" sz="4400" dirty="0"/>
              <a:t>Christian Community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16E768-2313-4185-93CC-644EE408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Torch (9 month average)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Inside (until </a:t>
            </a: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released</a:t>
            </a: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Outside (until the </a:t>
            </a:r>
            <a:r>
              <a:rPr lang="en-U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Rapture</a:t>
            </a:r>
            <a:r>
              <a:rPr lang="en-US" sz="36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061EB44-2C1A-9149-AAC1-AD25C539D120}"/>
              </a:ext>
            </a:extLst>
          </p:cNvPr>
          <p:cNvSpPr txBox="1"/>
          <p:nvPr/>
        </p:nvSpPr>
        <p:spPr>
          <a:xfrm>
            <a:off x="8852614" y="5938562"/>
            <a:ext cx="372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3"/>
              </a:rPr>
              <a:t>Jack Sharp</a:t>
            </a:r>
            <a:r>
              <a:rPr lang="en-US" dirty="0"/>
              <a:t> on </a:t>
            </a:r>
            <a:r>
              <a:rPr lang="en-US" dirty="0"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7" name="Picture 6" descr="A picture containing person, man, indoor, wall&#10;&#10;Description automatically generated">
            <a:extLst>
              <a:ext uri="{FF2B5EF4-FFF2-40B4-BE49-F238E27FC236}">
                <a16:creationId xmlns="" xmlns:a16="http://schemas.microsoft.com/office/drawing/2014/main" id="{1F024FC5-0EEC-134C-929C-BEF7866264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20" y="1873406"/>
            <a:ext cx="5741780" cy="382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4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576263"/>
            <a:ext cx="6978674" cy="1064647"/>
          </a:xfrm>
        </p:spPr>
        <p:txBody>
          <a:bodyPr>
            <a:normAutofit/>
          </a:bodyPr>
          <a:lstStyle/>
          <a:p>
            <a:r>
              <a:rPr lang="en-US" dirty="0" smtClean="0"/>
              <a:t> with Q &amp; 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B049E6B-7EBE-0D47-AB20-BDFA6263D088}"/>
              </a:ext>
            </a:extLst>
          </p:cNvPr>
          <p:cNvSpPr txBox="1"/>
          <p:nvPr/>
        </p:nvSpPr>
        <p:spPr>
          <a:xfrm>
            <a:off x="8464826" y="5862916"/>
            <a:ext cx="3727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3"/>
              </a:rPr>
              <a:t>John Matychuk</a:t>
            </a:r>
            <a:r>
              <a:rPr lang="en-US" dirty="0"/>
              <a:t> on </a:t>
            </a:r>
            <a:r>
              <a:rPr lang="en-US" dirty="0"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="" xmlns:a16="http://schemas.microsoft.com/office/drawing/2014/main" id="{F09CF1AC-3943-0044-9AFD-1928CF96FD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557" y="1863241"/>
            <a:ext cx="5751444" cy="383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099115"/>
            <a:ext cx="880423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 smtClean="0"/>
              <a:t>Thank you for all you do for Kairos Prison Ministry International!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59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7EF52-37BB-444C-B12B-F5387849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852" y="457200"/>
            <a:ext cx="5921185" cy="964096"/>
          </a:xfrm>
        </p:spPr>
        <p:txBody>
          <a:bodyPr>
            <a:normAutofit/>
          </a:bodyPr>
          <a:lstStyle/>
          <a:p>
            <a:r>
              <a:rPr lang="en-US" sz="4400" dirty="0" smtClean="0"/>
              <a:t> </a:t>
            </a:r>
            <a:r>
              <a:rPr lang="en-US" sz="4400" dirty="0"/>
              <a:t>on Empowerment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16E768-2313-4185-93CC-644EE408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600" dirty="0"/>
              <a:t>Allow others to use their God given talents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600" dirty="0"/>
              <a:t>Prevent burnout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600" dirty="0"/>
              <a:t>Power of </a:t>
            </a:r>
            <a:r>
              <a:rPr lang="en-US" sz="3600" dirty="0" smtClean="0"/>
              <a:t>words and actions</a:t>
            </a:r>
            <a:endParaRPr lang="en-US" sz="36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654054F-97DB-3347-9B19-8B62B2ADF362}"/>
              </a:ext>
            </a:extLst>
          </p:cNvPr>
          <p:cNvSpPr txBox="1"/>
          <p:nvPr/>
        </p:nvSpPr>
        <p:spPr>
          <a:xfrm>
            <a:off x="8084233" y="6390896"/>
            <a:ext cx="401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3"/>
              </a:rPr>
              <a:t>Karina Carvalho</a:t>
            </a:r>
            <a:r>
              <a:rPr lang="en-US" dirty="0"/>
              <a:t> on </a:t>
            </a:r>
            <a:r>
              <a:rPr lang="en-US" dirty="0"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9" name="Picture 8" descr="A person standing in front of a mountain&#10;&#10;Description automatically generated">
            <a:extLst>
              <a:ext uri="{FF2B5EF4-FFF2-40B4-BE49-F238E27FC236}">
                <a16:creationId xmlns="" xmlns:a16="http://schemas.microsoft.com/office/drawing/2014/main" id="{8E132D13-8592-5F40-838D-277572E292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037" y="244709"/>
            <a:ext cx="4123963" cy="61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8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When asked to define what empowerment looks like I always use this phrase: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b="1" i="1" dirty="0"/>
              <a:t>Empowerment works best when you put people in a box, then expand the box!</a:t>
            </a:r>
          </a:p>
          <a:p>
            <a:pPr marL="0" indent="0">
              <a:buNone/>
            </a:pPr>
            <a:endParaRPr lang="en-US" sz="3600" b="1" i="1" dirty="0"/>
          </a:p>
          <a:p>
            <a:pPr marL="0" indent="0">
              <a:buNone/>
            </a:pPr>
            <a:r>
              <a:rPr lang="en-US" sz="3600" b="1" i="1" dirty="0"/>
              <a:t>					</a:t>
            </a:r>
            <a:r>
              <a:rPr lang="en-US" sz="3600" dirty="0"/>
              <a:t>Kurt Johnston</a:t>
            </a:r>
          </a:p>
          <a:p>
            <a:pPr marL="0" indent="0">
              <a:buNone/>
            </a:pPr>
            <a:r>
              <a:rPr lang="en-US" sz="3600" dirty="0"/>
              <a:t>					Saddleback Church</a:t>
            </a:r>
          </a:p>
        </p:txBody>
      </p:sp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7EF52-37BB-444C-B12B-F5387849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83" y="457200"/>
            <a:ext cx="6178756" cy="989012"/>
          </a:xfrm>
        </p:spPr>
        <p:txBody>
          <a:bodyPr>
            <a:normAutofit/>
          </a:bodyPr>
          <a:lstStyle/>
          <a:p>
            <a:r>
              <a:rPr lang="en-US" sz="4400" dirty="0" smtClean="0"/>
              <a:t> on </a:t>
            </a:r>
            <a:r>
              <a:rPr lang="en-US" sz="4400" dirty="0"/>
              <a:t>the Riverbanks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16E768-2313-4185-93CC-644EE408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578017" cy="3811588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Wisdom of Kairos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Flexibility  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Read the Manual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7C6679-D5F0-A046-B01A-E0D9B62A13EC}"/>
              </a:ext>
            </a:extLst>
          </p:cNvPr>
          <p:cNvSpPr txBox="1"/>
          <p:nvPr/>
        </p:nvSpPr>
        <p:spPr>
          <a:xfrm>
            <a:off x="7966473" y="5868988"/>
            <a:ext cx="384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3"/>
              </a:rPr>
              <a:t>Martin Sanchez</a:t>
            </a:r>
            <a:r>
              <a:rPr lang="en-US" dirty="0"/>
              <a:t> on </a:t>
            </a:r>
            <a:r>
              <a:rPr lang="en-US" dirty="0"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11" name="Picture 10" descr="A body of water with a mountain in the background&#10;&#10;Description automatically generated">
            <a:extLst>
              <a:ext uri="{FF2B5EF4-FFF2-40B4-BE49-F238E27FC236}">
                <a16:creationId xmlns="" xmlns:a16="http://schemas.microsoft.com/office/drawing/2014/main" id="{E1A8D291-DB3B-6D4F-BCD9-3BF51F0E45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1806"/>
            <a:ext cx="6071412" cy="404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7EF52-37BB-444C-B12B-F5387849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83" y="457200"/>
            <a:ext cx="6198634" cy="924339"/>
          </a:xfrm>
        </p:spPr>
        <p:txBody>
          <a:bodyPr>
            <a:normAutofit/>
          </a:bodyPr>
          <a:lstStyle/>
          <a:p>
            <a:r>
              <a:rPr lang="en-US" sz="4400" dirty="0"/>
              <a:t> </a:t>
            </a:r>
            <a:r>
              <a:rPr lang="en-US" sz="4400" dirty="0" smtClean="0"/>
              <a:t> with </a:t>
            </a:r>
            <a:r>
              <a:rPr lang="en-US" sz="4400" dirty="0"/>
              <a:t>Involvement</a:t>
            </a:r>
          </a:p>
        </p:txBody>
      </p:sp>
      <p:pic>
        <p:nvPicPr>
          <p:cNvPr id="7" name="Picture Placeholder 6" descr="A person standing next to a body of water&#10;&#10;Description automatically generated">
            <a:extLst>
              <a:ext uri="{FF2B5EF4-FFF2-40B4-BE49-F238E27FC236}">
                <a16:creationId xmlns="" xmlns:a16="http://schemas.microsoft.com/office/drawing/2014/main" id="{7EEB9D39-BD39-8B47-ABC4-D12BB1546CF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6" r="17366"/>
          <a:stretch>
            <a:fillRect/>
          </a:stretch>
        </p:blipFill>
        <p:spPr>
          <a:xfrm>
            <a:off x="7573616" y="1246627"/>
            <a:ext cx="4618383" cy="4717025"/>
          </a:xfrm>
        </p:spPr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16E768-2313-4185-93CC-644EE408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Know </a:t>
            </a:r>
            <a:r>
              <a:rPr lang="en-US" sz="3600"/>
              <a:t>the </a:t>
            </a:r>
            <a:r>
              <a:rPr lang="en-US" sz="3600" smtClean="0"/>
              <a:t>WHY</a:t>
            </a:r>
            <a:endParaRPr lang="en-US" sz="36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Recruit the right people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Train them up right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Build and encourage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26E6686-2D08-3A4B-B44B-3CA00FC87E3F}"/>
              </a:ext>
            </a:extLst>
          </p:cNvPr>
          <p:cNvSpPr txBox="1"/>
          <p:nvPr/>
        </p:nvSpPr>
        <p:spPr>
          <a:xfrm>
            <a:off x="7680960" y="6161649"/>
            <a:ext cx="3938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by </a:t>
            </a:r>
            <a:r>
              <a:rPr lang="en-US" dirty="0">
                <a:hlinkClick r:id="rId4"/>
              </a:rPr>
              <a:t>Stephan Vance</a:t>
            </a:r>
            <a:r>
              <a:rPr lang="en-US" dirty="0"/>
              <a:t> on </a:t>
            </a:r>
            <a:r>
              <a:rPr lang="en-US" dirty="0">
                <a:hlinkClick r:id="rId5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4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295</Words>
  <Application>Microsoft Office PowerPoint</Application>
  <PresentationFormat>Custom</PresentationFormat>
  <Paragraphs>85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Empowering Others</vt:lpstr>
      <vt:lpstr>PowerPoint Presentation</vt:lpstr>
      <vt:lpstr> on Empowerment </vt:lpstr>
      <vt:lpstr>PowerPoint Presentation</vt:lpstr>
      <vt:lpstr>PowerPoint Presentation</vt:lpstr>
      <vt:lpstr> on the Riverbanks </vt:lpstr>
      <vt:lpstr>PowerPoint Presentation</vt:lpstr>
      <vt:lpstr>  with Involvement</vt:lpstr>
      <vt:lpstr>PowerPoint Presentation</vt:lpstr>
      <vt:lpstr>  with Relationships</vt:lpstr>
      <vt:lpstr>PowerPoint Presentation</vt:lpstr>
      <vt:lpstr>  with Accountability</vt:lpstr>
      <vt:lpstr>PowerPoint Presentation</vt:lpstr>
      <vt:lpstr>  with Christian Community</vt:lpstr>
      <vt:lpstr>PowerPoint Presentation</vt:lpstr>
      <vt:lpstr> with Q &amp; 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Becky McCrary, CSP</cp:lastModifiedBy>
  <cp:revision>20</cp:revision>
  <dcterms:created xsi:type="dcterms:W3CDTF">2019-03-19T16:10:14Z</dcterms:created>
  <dcterms:modified xsi:type="dcterms:W3CDTF">2019-06-24T16:58:24Z</dcterms:modified>
</cp:coreProperties>
</file>